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9" r:id="rId2"/>
  </p:sldIdLst>
  <p:sldSz cx="30275213" cy="42857738"/>
  <p:notesSz cx="6797675" cy="9926638"/>
  <p:defaultTextStyle>
    <a:defPPr>
      <a:defRPr lang="de-DE"/>
    </a:defPPr>
    <a:lvl1pPr marL="0" algn="l" defTabSz="4178991" rtl="0" eaLnBrk="1" latinLnBrk="0" hangingPunct="1">
      <a:defRPr sz="8226" kern="1200">
        <a:solidFill>
          <a:schemeClr val="tx1"/>
        </a:solidFill>
        <a:latin typeface="+mn-lt"/>
        <a:ea typeface="+mn-ea"/>
        <a:cs typeface="+mn-cs"/>
      </a:defRPr>
    </a:lvl1pPr>
    <a:lvl2pPr marL="2089495" algn="l" defTabSz="4178991" rtl="0" eaLnBrk="1" latinLnBrk="0" hangingPunct="1">
      <a:defRPr sz="8226" kern="1200">
        <a:solidFill>
          <a:schemeClr val="tx1"/>
        </a:solidFill>
        <a:latin typeface="+mn-lt"/>
        <a:ea typeface="+mn-ea"/>
        <a:cs typeface="+mn-cs"/>
      </a:defRPr>
    </a:lvl2pPr>
    <a:lvl3pPr marL="4178991" algn="l" defTabSz="4178991" rtl="0" eaLnBrk="1" latinLnBrk="0" hangingPunct="1">
      <a:defRPr sz="8226" kern="1200">
        <a:solidFill>
          <a:schemeClr val="tx1"/>
        </a:solidFill>
        <a:latin typeface="+mn-lt"/>
        <a:ea typeface="+mn-ea"/>
        <a:cs typeface="+mn-cs"/>
      </a:defRPr>
    </a:lvl3pPr>
    <a:lvl4pPr marL="6268486" algn="l" defTabSz="4178991" rtl="0" eaLnBrk="1" latinLnBrk="0" hangingPunct="1">
      <a:defRPr sz="8226" kern="1200">
        <a:solidFill>
          <a:schemeClr val="tx1"/>
        </a:solidFill>
        <a:latin typeface="+mn-lt"/>
        <a:ea typeface="+mn-ea"/>
        <a:cs typeface="+mn-cs"/>
      </a:defRPr>
    </a:lvl4pPr>
    <a:lvl5pPr marL="8357982" algn="l" defTabSz="4178991" rtl="0" eaLnBrk="1" latinLnBrk="0" hangingPunct="1">
      <a:defRPr sz="8226" kern="1200">
        <a:solidFill>
          <a:schemeClr val="tx1"/>
        </a:solidFill>
        <a:latin typeface="+mn-lt"/>
        <a:ea typeface="+mn-ea"/>
        <a:cs typeface="+mn-cs"/>
      </a:defRPr>
    </a:lvl5pPr>
    <a:lvl6pPr marL="10447477" algn="l" defTabSz="4178991" rtl="0" eaLnBrk="1" latinLnBrk="0" hangingPunct="1">
      <a:defRPr sz="8226" kern="1200">
        <a:solidFill>
          <a:schemeClr val="tx1"/>
        </a:solidFill>
        <a:latin typeface="+mn-lt"/>
        <a:ea typeface="+mn-ea"/>
        <a:cs typeface="+mn-cs"/>
      </a:defRPr>
    </a:lvl6pPr>
    <a:lvl7pPr marL="12536973" algn="l" defTabSz="4178991" rtl="0" eaLnBrk="1" latinLnBrk="0" hangingPunct="1">
      <a:defRPr sz="8226" kern="1200">
        <a:solidFill>
          <a:schemeClr val="tx1"/>
        </a:solidFill>
        <a:latin typeface="+mn-lt"/>
        <a:ea typeface="+mn-ea"/>
        <a:cs typeface="+mn-cs"/>
      </a:defRPr>
    </a:lvl7pPr>
    <a:lvl8pPr marL="14626468" algn="l" defTabSz="4178991" rtl="0" eaLnBrk="1" latinLnBrk="0" hangingPunct="1">
      <a:defRPr sz="8226" kern="1200">
        <a:solidFill>
          <a:schemeClr val="tx1"/>
        </a:solidFill>
        <a:latin typeface="+mn-lt"/>
        <a:ea typeface="+mn-ea"/>
        <a:cs typeface="+mn-cs"/>
      </a:defRPr>
    </a:lvl8pPr>
    <a:lvl9pPr marL="16715964" algn="l" defTabSz="4178991" rtl="0" eaLnBrk="1" latinLnBrk="0" hangingPunct="1">
      <a:defRPr sz="822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99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1A1F"/>
    <a:srgbClr val="7185A1"/>
    <a:srgbClr val="ADB9C6"/>
    <a:srgbClr val="537C94"/>
    <a:srgbClr val="881C1C"/>
    <a:srgbClr val="537C92"/>
    <a:srgbClr val="4E6689"/>
    <a:srgbClr val="873600"/>
    <a:srgbClr val="5E8BA7"/>
    <a:srgbClr val="C8D4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979" autoAdjust="0"/>
  </p:normalViewPr>
  <p:slideViewPr>
    <p:cSldViewPr>
      <p:cViewPr varScale="1">
        <p:scale>
          <a:sx n="21" d="100"/>
          <a:sy n="21" d="100"/>
        </p:scale>
        <p:origin x="2730" y="48"/>
      </p:cViewPr>
      <p:guideLst>
        <p:guide orient="horz" pos="13499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0384EA-EFAE-4A49-9C3D-0CBAD96BAE6D}" type="datetimeFigureOut">
              <a:rPr lang="de-DE" smtClean="0"/>
              <a:t>24.06.2021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089505-2605-4773-8B36-C984C4A7769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40606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025286-AB76-440F-98AD-08D5FD60671E}" type="datetimeFigureOut">
              <a:rPr lang="de-DE" smtClean="0"/>
              <a:pPr/>
              <a:t>24.06.2021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084388" y="744538"/>
            <a:ext cx="26289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5CAAF0-39C1-47B6-B783-F978E3BA8AD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0155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178991" rtl="0" eaLnBrk="1" latinLnBrk="0" hangingPunct="1">
      <a:defRPr sz="5484" kern="1200">
        <a:solidFill>
          <a:schemeClr val="tx1"/>
        </a:solidFill>
        <a:latin typeface="+mn-lt"/>
        <a:ea typeface="+mn-ea"/>
        <a:cs typeface="+mn-cs"/>
      </a:defRPr>
    </a:lvl1pPr>
    <a:lvl2pPr marL="2089495" algn="l" defTabSz="4178991" rtl="0" eaLnBrk="1" latinLnBrk="0" hangingPunct="1">
      <a:defRPr sz="5484" kern="1200">
        <a:solidFill>
          <a:schemeClr val="tx1"/>
        </a:solidFill>
        <a:latin typeface="+mn-lt"/>
        <a:ea typeface="+mn-ea"/>
        <a:cs typeface="+mn-cs"/>
      </a:defRPr>
    </a:lvl2pPr>
    <a:lvl3pPr marL="4178991" algn="l" defTabSz="4178991" rtl="0" eaLnBrk="1" latinLnBrk="0" hangingPunct="1">
      <a:defRPr sz="5484" kern="1200">
        <a:solidFill>
          <a:schemeClr val="tx1"/>
        </a:solidFill>
        <a:latin typeface="+mn-lt"/>
        <a:ea typeface="+mn-ea"/>
        <a:cs typeface="+mn-cs"/>
      </a:defRPr>
    </a:lvl3pPr>
    <a:lvl4pPr marL="6268486" algn="l" defTabSz="4178991" rtl="0" eaLnBrk="1" latinLnBrk="0" hangingPunct="1">
      <a:defRPr sz="5484" kern="1200">
        <a:solidFill>
          <a:schemeClr val="tx1"/>
        </a:solidFill>
        <a:latin typeface="+mn-lt"/>
        <a:ea typeface="+mn-ea"/>
        <a:cs typeface="+mn-cs"/>
      </a:defRPr>
    </a:lvl4pPr>
    <a:lvl5pPr marL="8357982" algn="l" defTabSz="4178991" rtl="0" eaLnBrk="1" latinLnBrk="0" hangingPunct="1">
      <a:defRPr sz="5484" kern="1200">
        <a:solidFill>
          <a:schemeClr val="tx1"/>
        </a:solidFill>
        <a:latin typeface="+mn-lt"/>
        <a:ea typeface="+mn-ea"/>
        <a:cs typeface="+mn-cs"/>
      </a:defRPr>
    </a:lvl5pPr>
    <a:lvl6pPr marL="10447477" algn="l" defTabSz="4178991" rtl="0" eaLnBrk="1" latinLnBrk="0" hangingPunct="1">
      <a:defRPr sz="5484" kern="1200">
        <a:solidFill>
          <a:schemeClr val="tx1"/>
        </a:solidFill>
        <a:latin typeface="+mn-lt"/>
        <a:ea typeface="+mn-ea"/>
        <a:cs typeface="+mn-cs"/>
      </a:defRPr>
    </a:lvl6pPr>
    <a:lvl7pPr marL="12536973" algn="l" defTabSz="4178991" rtl="0" eaLnBrk="1" latinLnBrk="0" hangingPunct="1">
      <a:defRPr sz="5484" kern="1200">
        <a:solidFill>
          <a:schemeClr val="tx1"/>
        </a:solidFill>
        <a:latin typeface="+mn-lt"/>
        <a:ea typeface="+mn-ea"/>
        <a:cs typeface="+mn-cs"/>
      </a:defRPr>
    </a:lvl7pPr>
    <a:lvl8pPr marL="14626468" algn="l" defTabSz="4178991" rtl="0" eaLnBrk="1" latinLnBrk="0" hangingPunct="1">
      <a:defRPr sz="5484" kern="1200">
        <a:solidFill>
          <a:schemeClr val="tx1"/>
        </a:solidFill>
        <a:latin typeface="+mn-lt"/>
        <a:ea typeface="+mn-ea"/>
        <a:cs typeface="+mn-cs"/>
      </a:defRPr>
    </a:lvl8pPr>
    <a:lvl9pPr marL="16715964" algn="l" defTabSz="4178991" rtl="0" eaLnBrk="1" latinLnBrk="0" hangingPunct="1">
      <a:defRPr sz="548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46001" y="13313680"/>
            <a:ext cx="28146684" cy="9186636"/>
          </a:xfrm>
        </p:spPr>
        <p:txBody>
          <a:bodyPr/>
          <a:lstStyle>
            <a:lvl1pPr>
              <a:defRPr>
                <a:solidFill>
                  <a:srgbClr val="881C1C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946001" y="24286052"/>
            <a:ext cx="28146684" cy="10952533"/>
          </a:xfrm>
        </p:spPr>
        <p:txBody>
          <a:bodyPr/>
          <a:lstStyle>
            <a:lvl1pPr marL="0" indent="0" algn="l">
              <a:buNone/>
              <a:defRPr>
                <a:solidFill>
                  <a:srgbClr val="4E668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>
          <a:xfrm>
            <a:off x="946001" y="38847071"/>
            <a:ext cx="18244643" cy="2831798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r>
              <a:rPr lang="de-DE" dirty="0" smtClean="0"/>
              <a:t>Ort, Datum</a:t>
            </a:r>
          </a:p>
          <a:p>
            <a:r>
              <a:rPr lang="de-DE" dirty="0" smtClean="0"/>
              <a:t>Name Veranstaltung, Name Referent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>
                <a:solidFill>
                  <a:srgbClr val="881C1C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46001" y="9278869"/>
            <a:ext cx="28383211" cy="26832269"/>
          </a:xfrm>
        </p:spPr>
        <p:txBody>
          <a:bodyPr/>
          <a:lstStyle>
            <a:lvl1pPr>
              <a:defRPr>
                <a:solidFill>
                  <a:srgbClr val="4E6689"/>
                </a:solidFill>
              </a:defRPr>
            </a:lvl1pPr>
            <a:lvl2pPr>
              <a:defRPr>
                <a:solidFill>
                  <a:srgbClr val="4E6689"/>
                </a:solidFill>
              </a:defRPr>
            </a:lvl2pPr>
            <a:lvl3pPr>
              <a:defRPr>
                <a:solidFill>
                  <a:srgbClr val="4E6689"/>
                </a:solidFill>
              </a:defRPr>
            </a:lvl3pPr>
            <a:lvl4pPr>
              <a:defRPr>
                <a:solidFill>
                  <a:srgbClr val="4E6689"/>
                </a:solidFill>
              </a:defRPr>
            </a:lvl4pPr>
            <a:lvl5pPr>
              <a:defRPr>
                <a:solidFill>
                  <a:srgbClr val="4E6689"/>
                </a:solidFill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9" name="Datumsplatzhalter 3"/>
          <p:cNvSpPr>
            <a:spLocks noGrp="1"/>
          </p:cNvSpPr>
          <p:nvPr>
            <p:ph type="dt" sz="half" idx="10"/>
          </p:nvPr>
        </p:nvSpPr>
        <p:spPr>
          <a:xfrm>
            <a:off x="946001" y="38847071"/>
            <a:ext cx="18244643" cy="2831798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r>
              <a:rPr lang="de-DE" dirty="0" smtClean="0"/>
              <a:t>Ort, Datum</a:t>
            </a:r>
          </a:p>
          <a:p>
            <a:r>
              <a:rPr lang="de-DE" dirty="0" smtClean="0"/>
              <a:t>Name Veranstaltung, Name Referent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>
                <a:solidFill>
                  <a:srgbClr val="881C1C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946001" y="10000145"/>
            <a:ext cx="13939312" cy="26161181"/>
          </a:xfrm>
        </p:spPr>
        <p:txBody>
          <a:bodyPr/>
          <a:lstStyle>
            <a:lvl1pPr>
              <a:defRPr sz="2800">
                <a:solidFill>
                  <a:srgbClr val="4E6689"/>
                </a:solidFill>
              </a:defRPr>
            </a:lvl1pPr>
            <a:lvl2pPr>
              <a:defRPr sz="2400">
                <a:solidFill>
                  <a:srgbClr val="4E6689"/>
                </a:solidFill>
              </a:defRPr>
            </a:lvl2pPr>
            <a:lvl3pPr>
              <a:defRPr sz="2000">
                <a:solidFill>
                  <a:srgbClr val="4E6689"/>
                </a:solidFill>
              </a:defRPr>
            </a:lvl3pPr>
            <a:lvl4pPr>
              <a:defRPr sz="1800">
                <a:solidFill>
                  <a:srgbClr val="4E6689"/>
                </a:solidFill>
              </a:defRPr>
            </a:lvl4pPr>
            <a:lvl5pPr>
              <a:defRPr sz="1800">
                <a:solidFill>
                  <a:srgbClr val="4E668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389900" y="10000142"/>
            <a:ext cx="13939312" cy="26161174"/>
          </a:xfrm>
        </p:spPr>
        <p:txBody>
          <a:bodyPr/>
          <a:lstStyle>
            <a:lvl1pPr>
              <a:defRPr sz="2800">
                <a:solidFill>
                  <a:srgbClr val="4E6689"/>
                </a:solidFill>
              </a:defRPr>
            </a:lvl1pPr>
            <a:lvl2pPr>
              <a:defRPr sz="2400">
                <a:solidFill>
                  <a:srgbClr val="4E6689"/>
                </a:solidFill>
              </a:defRPr>
            </a:lvl2pPr>
            <a:lvl3pPr>
              <a:defRPr sz="2000">
                <a:solidFill>
                  <a:srgbClr val="4E6689"/>
                </a:solidFill>
              </a:defRPr>
            </a:lvl3pPr>
            <a:lvl4pPr>
              <a:defRPr sz="1800">
                <a:solidFill>
                  <a:srgbClr val="4E6689"/>
                </a:solidFill>
              </a:defRPr>
            </a:lvl4pPr>
            <a:lvl5pPr>
              <a:defRPr sz="1800">
                <a:solidFill>
                  <a:srgbClr val="4E668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8" name="Datumsplatzhalter 3"/>
          <p:cNvSpPr>
            <a:spLocks noGrp="1"/>
          </p:cNvSpPr>
          <p:nvPr>
            <p:ph type="dt" sz="half" idx="10"/>
          </p:nvPr>
        </p:nvSpPr>
        <p:spPr>
          <a:xfrm>
            <a:off x="946001" y="38847071"/>
            <a:ext cx="18244643" cy="2831798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r>
              <a:rPr lang="de-DE" dirty="0" smtClean="0"/>
              <a:t>Ort, Datum</a:t>
            </a:r>
          </a:p>
          <a:p>
            <a:r>
              <a:rPr lang="de-DE" dirty="0" smtClean="0"/>
              <a:t>Name Veranstaltung, Name Referent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>
                <a:solidFill>
                  <a:srgbClr val="881C1C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46001" y="9593384"/>
            <a:ext cx="13944570" cy="4578241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4E668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946001" y="13591462"/>
            <a:ext cx="13944570" cy="22523329"/>
          </a:xfrm>
        </p:spPr>
        <p:txBody>
          <a:bodyPr/>
          <a:lstStyle>
            <a:lvl1pPr>
              <a:defRPr sz="2400">
                <a:solidFill>
                  <a:srgbClr val="4E6689"/>
                </a:solidFill>
              </a:defRPr>
            </a:lvl1pPr>
            <a:lvl2pPr>
              <a:defRPr sz="2000">
                <a:solidFill>
                  <a:srgbClr val="4E6689"/>
                </a:solidFill>
              </a:defRPr>
            </a:lvl2pPr>
            <a:lvl3pPr>
              <a:defRPr sz="1800">
                <a:solidFill>
                  <a:srgbClr val="4E6689"/>
                </a:solidFill>
              </a:defRPr>
            </a:lvl3pPr>
            <a:lvl4pPr>
              <a:defRPr sz="1600">
                <a:solidFill>
                  <a:srgbClr val="4E6689"/>
                </a:solidFill>
              </a:defRPr>
            </a:lvl4pPr>
            <a:lvl5pPr>
              <a:defRPr sz="1600">
                <a:solidFill>
                  <a:srgbClr val="4E6689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5379389" y="9593387"/>
            <a:ext cx="13949824" cy="4578235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4E668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5379389" y="13591462"/>
            <a:ext cx="13949824" cy="22523329"/>
          </a:xfrm>
        </p:spPr>
        <p:txBody>
          <a:bodyPr/>
          <a:lstStyle>
            <a:lvl1pPr>
              <a:defRPr sz="2400">
                <a:solidFill>
                  <a:srgbClr val="4E6689"/>
                </a:solidFill>
              </a:defRPr>
            </a:lvl1pPr>
            <a:lvl2pPr>
              <a:defRPr sz="2000">
                <a:solidFill>
                  <a:srgbClr val="4E6689"/>
                </a:solidFill>
              </a:defRPr>
            </a:lvl2pPr>
            <a:lvl3pPr>
              <a:defRPr sz="1800">
                <a:solidFill>
                  <a:srgbClr val="4E6689"/>
                </a:solidFill>
              </a:defRPr>
            </a:lvl3pPr>
            <a:lvl4pPr>
              <a:defRPr sz="1600">
                <a:solidFill>
                  <a:srgbClr val="4E6689"/>
                </a:solidFill>
              </a:defRPr>
            </a:lvl4pPr>
            <a:lvl5pPr>
              <a:defRPr sz="1600">
                <a:solidFill>
                  <a:srgbClr val="4E6689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9" name="Datumsplatzhalter 3"/>
          <p:cNvSpPr>
            <a:spLocks noGrp="1"/>
          </p:cNvSpPr>
          <p:nvPr>
            <p:ph type="dt" sz="half" idx="10"/>
          </p:nvPr>
        </p:nvSpPr>
        <p:spPr>
          <a:xfrm>
            <a:off x="946001" y="38847071"/>
            <a:ext cx="18244643" cy="2831798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r>
              <a:rPr lang="de-DE" dirty="0" smtClean="0"/>
              <a:t>Ort, Datum</a:t>
            </a:r>
          </a:p>
          <a:p>
            <a:r>
              <a:rPr lang="de-DE" dirty="0" smtClean="0"/>
              <a:t>Name Veranstaltung, Name Referent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>
          <a:xfrm>
            <a:off x="946001" y="38847071"/>
            <a:ext cx="18244643" cy="2831798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r>
              <a:rPr lang="de-DE" dirty="0" smtClean="0"/>
              <a:t>Ort, Datum</a:t>
            </a:r>
          </a:p>
          <a:p>
            <a:r>
              <a:rPr lang="de-DE" dirty="0" smtClean="0"/>
              <a:t>Name Veranstaltung, Name Referent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946001" y="38847071"/>
            <a:ext cx="18244643" cy="2831798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r>
              <a:rPr lang="de-DE" dirty="0" smtClean="0"/>
              <a:t>Ort, Datum</a:t>
            </a:r>
          </a:p>
          <a:p>
            <a:r>
              <a:rPr lang="de-DE" dirty="0" smtClean="0"/>
              <a:t>Name Veranstaltung, Name Referent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46003" y="1706373"/>
            <a:ext cx="10528096" cy="7262006"/>
          </a:xfrm>
        </p:spPr>
        <p:txBody>
          <a:bodyPr anchor="b"/>
          <a:lstStyle>
            <a:lvl1pPr algn="l">
              <a:defRPr sz="2000" b="1">
                <a:solidFill>
                  <a:srgbClr val="4E6689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36767" y="1706382"/>
            <a:ext cx="17492445" cy="34499835"/>
          </a:xfrm>
        </p:spPr>
        <p:txBody>
          <a:bodyPr/>
          <a:lstStyle>
            <a:lvl1pPr>
              <a:defRPr sz="3200">
                <a:solidFill>
                  <a:srgbClr val="4E6689"/>
                </a:solidFill>
              </a:defRPr>
            </a:lvl1pPr>
            <a:lvl2pPr>
              <a:defRPr sz="2800">
                <a:solidFill>
                  <a:srgbClr val="4E6689"/>
                </a:solidFill>
              </a:defRPr>
            </a:lvl2pPr>
            <a:lvl3pPr>
              <a:defRPr sz="2400">
                <a:solidFill>
                  <a:srgbClr val="4E6689"/>
                </a:solidFill>
              </a:defRPr>
            </a:lvl3pPr>
            <a:lvl4pPr>
              <a:defRPr sz="2000">
                <a:solidFill>
                  <a:srgbClr val="4E6689"/>
                </a:solidFill>
              </a:defRPr>
            </a:lvl4pPr>
            <a:lvl5pPr>
              <a:defRPr sz="2000">
                <a:solidFill>
                  <a:srgbClr val="4E6689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946003" y="8968391"/>
            <a:ext cx="10528096" cy="271921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>
          <a:xfrm>
            <a:off x="946001" y="38847071"/>
            <a:ext cx="18244643" cy="2831798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r>
              <a:rPr lang="de-DE" dirty="0" smtClean="0"/>
              <a:t>Ort, Datum</a:t>
            </a:r>
          </a:p>
          <a:p>
            <a:r>
              <a:rPr lang="de-DE" dirty="0" smtClean="0"/>
              <a:t>Name Veranstaltung, Name Referent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 - einfach mal ausprobier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0"/>
            <a:ext cx="30275213" cy="428577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226"/>
          </a:p>
        </p:txBody>
      </p:sp>
      <p:pic>
        <p:nvPicPr>
          <p:cNvPr id="5" name="Grafik 4" descr="DGAUM Logo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514857" y="24553934"/>
            <a:ext cx="13450525" cy="12212306"/>
          </a:xfrm>
          <a:prstGeom prst="rect">
            <a:avLst/>
          </a:prstGeom>
        </p:spPr>
      </p:pic>
      <p:sp>
        <p:nvSpPr>
          <p:cNvPr id="6" name="Rechteck 5"/>
          <p:cNvSpPr/>
          <p:nvPr userDrawn="1"/>
        </p:nvSpPr>
        <p:spPr>
          <a:xfrm>
            <a:off x="0" y="9375049"/>
            <a:ext cx="30275213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de-DE" sz="7200" b="1" cap="none" spc="0" dirty="0" smtClean="0">
                <a:ln w="11430"/>
                <a:solidFill>
                  <a:srgbClr val="89380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Vielen Dank</a:t>
            </a:r>
            <a:endParaRPr lang="de-DE" sz="7200" b="1" cap="none" spc="0" dirty="0">
              <a:ln w="11430"/>
              <a:solidFill>
                <a:srgbClr val="89380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 userDrawn="1"/>
        </p:nvSpPr>
        <p:spPr>
          <a:xfrm>
            <a:off x="0" y="0"/>
            <a:ext cx="30275213" cy="42857738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226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/>
        </p:nvSpPr>
        <p:spPr>
          <a:xfrm>
            <a:off x="0" y="1"/>
            <a:ext cx="30275213" cy="9574452"/>
          </a:xfrm>
          <a:prstGeom prst="rect">
            <a:avLst/>
          </a:prstGeom>
          <a:solidFill>
            <a:srgbClr val="881A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226"/>
          </a:p>
        </p:txBody>
      </p:sp>
      <p:sp>
        <p:nvSpPr>
          <p:cNvPr id="7" name="Rechteck 6"/>
          <p:cNvSpPr/>
          <p:nvPr userDrawn="1"/>
        </p:nvSpPr>
        <p:spPr>
          <a:xfrm>
            <a:off x="-1" y="37270628"/>
            <a:ext cx="30275213" cy="5587109"/>
          </a:xfrm>
          <a:prstGeom prst="rect">
            <a:avLst/>
          </a:prstGeom>
          <a:solidFill>
            <a:srgbClr val="881A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226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946001" y="1239425"/>
            <a:ext cx="28383211" cy="7589444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46001" y="10282715"/>
            <a:ext cx="28383211" cy="2633984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1" name="Datumsplatzhalter 3"/>
          <p:cNvSpPr>
            <a:spLocks noGrp="1"/>
          </p:cNvSpPr>
          <p:nvPr>
            <p:ph type="dt" sz="half" idx="2"/>
          </p:nvPr>
        </p:nvSpPr>
        <p:spPr>
          <a:xfrm>
            <a:off x="946001" y="38847071"/>
            <a:ext cx="18244643" cy="2831798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r>
              <a:rPr lang="de-DE" dirty="0" smtClean="0"/>
              <a:t>Ort, Datum</a:t>
            </a:r>
          </a:p>
          <a:p>
            <a:r>
              <a:rPr lang="de-DE" dirty="0" smtClean="0"/>
              <a:t>Name Veranstaltung, Name Referent</a:t>
            </a:r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61" r:id="rId8"/>
  </p:sldLayoutIdLst>
  <p:timing>
    <p:tnLst>
      <p:par>
        <p:cTn id="1" dur="indefinite" restart="never" nodeType="tmRoot"/>
      </p:par>
    </p:tnLst>
  </p:timing>
  <p:hf sldNum="0" hdr="0"/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rgbClr val="881C1C"/>
          </a:solidFill>
          <a:latin typeface="Calibri" pitchFamily="34" charset="0"/>
          <a:ea typeface="+mj-ea"/>
          <a:cs typeface="Aharoni" pitchFamily="2" charset="-79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4E6689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4E668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4E668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4E668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4E668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Grafik 52"/>
          <p:cNvPicPr>
            <a:picLocks noChangeAspect="1"/>
          </p:cNvPicPr>
          <p:nvPr/>
        </p:nvPicPr>
        <p:blipFill rotWithShape="1">
          <a:blip r:embed="rId2"/>
          <a:srcRect b="35281"/>
          <a:stretch/>
        </p:blipFill>
        <p:spPr>
          <a:xfrm>
            <a:off x="10961142" y="16794830"/>
            <a:ext cx="11515165" cy="5899363"/>
          </a:xfrm>
          <a:prstGeom prst="rect">
            <a:avLst/>
          </a:prstGeom>
        </p:spPr>
      </p:pic>
      <p:sp>
        <p:nvSpPr>
          <p:cNvPr id="11" name="Untertitel 2"/>
          <p:cNvSpPr txBox="1">
            <a:spLocks/>
          </p:cNvSpPr>
          <p:nvPr/>
        </p:nvSpPr>
        <p:spPr>
          <a:xfrm>
            <a:off x="1" y="179919"/>
            <a:ext cx="30275212" cy="9223614"/>
          </a:xfrm>
          <a:prstGeom prst="rect">
            <a:avLst/>
          </a:prstGeom>
          <a:noFill/>
        </p:spPr>
        <p:txBody>
          <a:bodyPr vert="horz" lIns="360000" tIns="360000" rIns="360000" bIns="36000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rgbClr val="4E6689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3800" dirty="0" smtClean="0">
                <a:solidFill>
                  <a:schemeClr val="bg1"/>
                </a:solidFill>
              </a:rPr>
              <a:t>Das </a:t>
            </a:r>
            <a:r>
              <a:rPr lang="de-DE" sz="13800" b="1" dirty="0" smtClean="0">
                <a:solidFill>
                  <a:schemeClr val="bg1"/>
                </a:solidFill>
              </a:rPr>
              <a:t>zentrale Ergebnis</a:t>
            </a:r>
            <a:r>
              <a:rPr lang="de-DE" sz="13800" dirty="0" smtClean="0">
                <a:solidFill>
                  <a:schemeClr val="bg1"/>
                </a:solidFill>
              </a:rPr>
              <a:t> steht hier,  </a:t>
            </a:r>
            <a:br>
              <a:rPr lang="de-DE" sz="13800" dirty="0" smtClean="0">
                <a:solidFill>
                  <a:schemeClr val="bg1"/>
                </a:solidFill>
              </a:rPr>
            </a:br>
            <a:r>
              <a:rPr lang="de-DE" sz="13800" dirty="0" smtClean="0">
                <a:solidFill>
                  <a:schemeClr val="bg1"/>
                </a:solidFill>
              </a:rPr>
              <a:t>in </a:t>
            </a:r>
            <a:r>
              <a:rPr lang="de-DE" sz="13800" b="1" dirty="0" smtClean="0">
                <a:solidFill>
                  <a:schemeClr val="bg1"/>
                </a:solidFill>
              </a:rPr>
              <a:t>leicht verständlichen </a:t>
            </a:r>
            <a:r>
              <a:rPr lang="de-DE" sz="13800" dirty="0" smtClean="0">
                <a:solidFill>
                  <a:schemeClr val="bg1"/>
                </a:solidFill>
              </a:rPr>
              <a:t>Worten. </a:t>
            </a:r>
            <a:r>
              <a:rPr lang="de-DE" sz="13800" b="1" dirty="0" smtClean="0">
                <a:solidFill>
                  <a:schemeClr val="bg1"/>
                </a:solidFill>
              </a:rPr>
              <a:t> </a:t>
            </a:r>
            <a:br>
              <a:rPr lang="de-DE" sz="13800" b="1" dirty="0" smtClean="0">
                <a:solidFill>
                  <a:schemeClr val="bg1"/>
                </a:solidFill>
              </a:rPr>
            </a:br>
            <a:r>
              <a:rPr lang="de-DE" sz="13800" b="1" dirty="0" smtClean="0">
                <a:solidFill>
                  <a:schemeClr val="bg1"/>
                </a:solidFill>
              </a:rPr>
              <a:t>Heben Sie hervor</a:t>
            </a:r>
            <a:r>
              <a:rPr lang="de-DE" sz="13800" dirty="0" smtClean="0">
                <a:solidFill>
                  <a:schemeClr val="bg1"/>
                </a:solidFill>
              </a:rPr>
              <a:t>, was besonders</a:t>
            </a:r>
            <a:r>
              <a:rPr lang="de-DE" sz="13800" dirty="0">
                <a:solidFill>
                  <a:schemeClr val="bg1"/>
                </a:solidFill>
              </a:rPr>
              <a:t> </a:t>
            </a:r>
            <a:r>
              <a:rPr lang="de-DE" sz="13800" dirty="0" smtClean="0">
                <a:solidFill>
                  <a:schemeClr val="bg1"/>
                </a:solidFill>
              </a:rPr>
              <a:t/>
            </a:r>
            <a:br>
              <a:rPr lang="de-DE" sz="13800" dirty="0" smtClean="0">
                <a:solidFill>
                  <a:schemeClr val="bg1"/>
                </a:solidFill>
              </a:rPr>
            </a:br>
            <a:r>
              <a:rPr lang="de-DE" sz="13800" dirty="0" smtClean="0">
                <a:solidFill>
                  <a:schemeClr val="bg1"/>
                </a:solidFill>
              </a:rPr>
              <a:t>wichtig ist.</a:t>
            </a:r>
            <a:endParaRPr lang="de-DE" sz="13800" dirty="0">
              <a:solidFill>
                <a:schemeClr val="bg1"/>
              </a:solidFill>
            </a:endParaRPr>
          </a:p>
        </p:txBody>
      </p:sp>
      <p:sp>
        <p:nvSpPr>
          <p:cNvPr id="18" name="Graphic 7">
            <a:extLst>
              <a:ext uri="{FF2B5EF4-FFF2-40B4-BE49-F238E27FC236}">
                <a16:creationId xmlns:a16="http://schemas.microsoft.com/office/drawing/2014/main" id="{BBC179CC-CA98-4CD3-A6FA-62C8EDADEDE8}"/>
              </a:ext>
            </a:extLst>
          </p:cNvPr>
          <p:cNvSpPr>
            <a:spLocks noChangeAspect="1"/>
          </p:cNvSpPr>
          <p:nvPr/>
        </p:nvSpPr>
        <p:spPr>
          <a:xfrm>
            <a:off x="23597361" y="39193436"/>
            <a:ext cx="1117309" cy="2113067"/>
          </a:xfrm>
          <a:custGeom>
            <a:avLst/>
            <a:gdLst>
              <a:gd name="connsiteX0" fmla="*/ 321256 w 2089376"/>
              <a:gd name="connsiteY0" fmla="*/ 0 h 3614056"/>
              <a:gd name="connsiteX1" fmla="*/ 0 w 2089376"/>
              <a:gd name="connsiteY1" fmla="*/ 321256 h 3614056"/>
              <a:gd name="connsiteX2" fmla="*/ 0 w 2089376"/>
              <a:gd name="connsiteY2" fmla="*/ 3292801 h 3614056"/>
              <a:gd name="connsiteX3" fmla="*/ 321256 w 2089376"/>
              <a:gd name="connsiteY3" fmla="*/ 3614057 h 3614056"/>
              <a:gd name="connsiteX4" fmla="*/ 1815047 w 2089376"/>
              <a:gd name="connsiteY4" fmla="*/ 3614057 h 3614056"/>
              <a:gd name="connsiteX5" fmla="*/ 2136303 w 2089376"/>
              <a:gd name="connsiteY5" fmla="*/ 3292801 h 3614056"/>
              <a:gd name="connsiteX6" fmla="*/ 2136303 w 2089376"/>
              <a:gd name="connsiteY6" fmla="*/ 321256 h 3614056"/>
              <a:gd name="connsiteX7" fmla="*/ 1815047 w 2089376"/>
              <a:gd name="connsiteY7" fmla="*/ 0 h 3614056"/>
              <a:gd name="connsiteX8" fmla="*/ 321256 w 2089376"/>
              <a:gd name="connsiteY8" fmla="*/ 0 h 3614056"/>
              <a:gd name="connsiteX9" fmla="*/ 889115 w 2089376"/>
              <a:gd name="connsiteY9" fmla="*/ 309397 h 3614056"/>
              <a:gd name="connsiteX10" fmla="*/ 1247302 w 2089376"/>
              <a:gd name="connsiteY10" fmla="*/ 309397 h 3614056"/>
              <a:gd name="connsiteX11" fmla="*/ 1289936 w 2089376"/>
              <a:gd name="connsiteY11" fmla="*/ 369650 h 3614056"/>
              <a:gd name="connsiteX12" fmla="*/ 1247302 w 2089376"/>
              <a:gd name="connsiteY12" fmla="*/ 429903 h 3614056"/>
              <a:gd name="connsiteX13" fmla="*/ 889115 w 2089376"/>
              <a:gd name="connsiteY13" fmla="*/ 429903 h 3614056"/>
              <a:gd name="connsiteX14" fmla="*/ 846480 w 2089376"/>
              <a:gd name="connsiteY14" fmla="*/ 369650 h 3614056"/>
              <a:gd name="connsiteX15" fmla="*/ 889115 w 2089376"/>
              <a:gd name="connsiteY15" fmla="*/ 309397 h 3614056"/>
              <a:gd name="connsiteX16" fmla="*/ 176468 w 2089376"/>
              <a:gd name="connsiteY16" fmla="*/ 738905 h 3614056"/>
              <a:gd name="connsiteX17" fmla="*/ 1959892 w 2089376"/>
              <a:gd name="connsiteY17" fmla="*/ 738905 h 3614056"/>
              <a:gd name="connsiteX18" fmla="*/ 1959892 w 2089376"/>
              <a:gd name="connsiteY18" fmla="*/ 2875208 h 3614056"/>
              <a:gd name="connsiteX19" fmla="*/ 176468 w 2089376"/>
              <a:gd name="connsiteY19" fmla="*/ 2875208 h 3614056"/>
              <a:gd name="connsiteX20" fmla="*/ 176468 w 2089376"/>
              <a:gd name="connsiteY20" fmla="*/ 738905 h 3614056"/>
              <a:gd name="connsiteX21" fmla="*/ 1068180 w 2089376"/>
              <a:gd name="connsiteY21" fmla="*/ 3045747 h 3614056"/>
              <a:gd name="connsiteX22" fmla="*/ 1068180 w 2089376"/>
              <a:gd name="connsiteY22" fmla="*/ 3045747 h 3614056"/>
              <a:gd name="connsiteX23" fmla="*/ 1267066 w 2089376"/>
              <a:gd name="connsiteY23" fmla="*/ 3244633 h 3614056"/>
              <a:gd name="connsiteX24" fmla="*/ 1267066 w 2089376"/>
              <a:gd name="connsiteY24" fmla="*/ 3244633 h 3614056"/>
              <a:gd name="connsiteX25" fmla="*/ 1267066 w 2089376"/>
              <a:gd name="connsiteY25" fmla="*/ 3244633 h 3614056"/>
              <a:gd name="connsiteX26" fmla="*/ 1267066 w 2089376"/>
              <a:gd name="connsiteY26" fmla="*/ 3244633 h 3614056"/>
              <a:gd name="connsiteX27" fmla="*/ 1068180 w 2089376"/>
              <a:gd name="connsiteY27" fmla="*/ 3443519 h 3614056"/>
              <a:gd name="connsiteX28" fmla="*/ 1068180 w 2089376"/>
              <a:gd name="connsiteY28" fmla="*/ 3443519 h 3614056"/>
              <a:gd name="connsiteX29" fmla="*/ 1068180 w 2089376"/>
              <a:gd name="connsiteY29" fmla="*/ 3443519 h 3614056"/>
              <a:gd name="connsiteX30" fmla="*/ 1068180 w 2089376"/>
              <a:gd name="connsiteY30" fmla="*/ 3443519 h 3614056"/>
              <a:gd name="connsiteX31" fmla="*/ 869294 w 2089376"/>
              <a:gd name="connsiteY31" fmla="*/ 3244633 h 3614056"/>
              <a:gd name="connsiteX32" fmla="*/ 869294 w 2089376"/>
              <a:gd name="connsiteY32" fmla="*/ 3244633 h 3614056"/>
              <a:gd name="connsiteX33" fmla="*/ 869294 w 2089376"/>
              <a:gd name="connsiteY33" fmla="*/ 3244633 h 3614056"/>
              <a:gd name="connsiteX34" fmla="*/ 869294 w 2089376"/>
              <a:gd name="connsiteY34" fmla="*/ 3244633 h 3614056"/>
              <a:gd name="connsiteX35" fmla="*/ 1068180 w 2089376"/>
              <a:gd name="connsiteY35" fmla="*/ 3045747 h 3614056"/>
              <a:gd name="connsiteX36" fmla="*/ 1068180 w 2089376"/>
              <a:gd name="connsiteY36" fmla="*/ 3045747 h 3614056"/>
              <a:gd name="connsiteX37" fmla="*/ 1068180 w 2089376"/>
              <a:gd name="connsiteY37" fmla="*/ 3045747 h 3614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2089376" h="3614056">
                <a:moveTo>
                  <a:pt x="321256" y="0"/>
                </a:moveTo>
                <a:cubicBezTo>
                  <a:pt x="144562" y="0"/>
                  <a:pt x="0" y="144562"/>
                  <a:pt x="0" y="321256"/>
                </a:cubicBezTo>
                <a:lnTo>
                  <a:pt x="0" y="3292801"/>
                </a:lnTo>
                <a:cubicBezTo>
                  <a:pt x="0" y="3469495"/>
                  <a:pt x="144562" y="3614057"/>
                  <a:pt x="321256" y="3614057"/>
                </a:cubicBezTo>
                <a:lnTo>
                  <a:pt x="1815047" y="3614057"/>
                </a:lnTo>
                <a:cubicBezTo>
                  <a:pt x="1991741" y="3614057"/>
                  <a:pt x="2136303" y="3469495"/>
                  <a:pt x="2136303" y="3292801"/>
                </a:cubicBezTo>
                <a:lnTo>
                  <a:pt x="2136303" y="321256"/>
                </a:lnTo>
                <a:cubicBezTo>
                  <a:pt x="2136303" y="144562"/>
                  <a:pt x="1991741" y="0"/>
                  <a:pt x="1815047" y="0"/>
                </a:cubicBezTo>
                <a:lnTo>
                  <a:pt x="321256" y="0"/>
                </a:lnTo>
                <a:close/>
                <a:moveTo>
                  <a:pt x="889115" y="309397"/>
                </a:moveTo>
                <a:lnTo>
                  <a:pt x="1247302" y="309397"/>
                </a:lnTo>
                <a:cubicBezTo>
                  <a:pt x="1270849" y="309397"/>
                  <a:pt x="1289936" y="336390"/>
                  <a:pt x="1289936" y="369650"/>
                </a:cubicBezTo>
                <a:cubicBezTo>
                  <a:pt x="1289936" y="402911"/>
                  <a:pt x="1270849" y="429903"/>
                  <a:pt x="1247302" y="429903"/>
                </a:cubicBezTo>
                <a:lnTo>
                  <a:pt x="889115" y="429903"/>
                </a:lnTo>
                <a:cubicBezTo>
                  <a:pt x="865567" y="429903"/>
                  <a:pt x="846480" y="402911"/>
                  <a:pt x="846480" y="369650"/>
                </a:cubicBezTo>
                <a:cubicBezTo>
                  <a:pt x="846480" y="336390"/>
                  <a:pt x="865567" y="309397"/>
                  <a:pt x="889115" y="309397"/>
                </a:cubicBezTo>
                <a:close/>
                <a:moveTo>
                  <a:pt x="176468" y="738905"/>
                </a:moveTo>
                <a:lnTo>
                  <a:pt x="1959892" y="738905"/>
                </a:lnTo>
                <a:lnTo>
                  <a:pt x="1959892" y="2875208"/>
                </a:lnTo>
                <a:lnTo>
                  <a:pt x="176468" y="2875208"/>
                </a:lnTo>
                <a:lnTo>
                  <a:pt x="176468" y="738905"/>
                </a:lnTo>
                <a:close/>
                <a:moveTo>
                  <a:pt x="1068180" y="3045747"/>
                </a:moveTo>
                <a:cubicBezTo>
                  <a:pt x="1068180" y="3045747"/>
                  <a:pt x="1068180" y="3045747"/>
                  <a:pt x="1068180" y="3045747"/>
                </a:cubicBezTo>
                <a:cubicBezTo>
                  <a:pt x="1178013" y="3045747"/>
                  <a:pt x="1267066" y="3134799"/>
                  <a:pt x="1267066" y="3244633"/>
                </a:cubicBezTo>
                <a:cubicBezTo>
                  <a:pt x="1267066" y="3244633"/>
                  <a:pt x="1267066" y="3244633"/>
                  <a:pt x="1267066" y="3244633"/>
                </a:cubicBezTo>
                <a:lnTo>
                  <a:pt x="1267066" y="3244633"/>
                </a:lnTo>
                <a:cubicBezTo>
                  <a:pt x="1267066" y="3244633"/>
                  <a:pt x="1267066" y="3244633"/>
                  <a:pt x="1267066" y="3244633"/>
                </a:cubicBezTo>
                <a:cubicBezTo>
                  <a:pt x="1267066" y="3354466"/>
                  <a:pt x="1178013" y="3443519"/>
                  <a:pt x="1068180" y="3443519"/>
                </a:cubicBezTo>
                <a:cubicBezTo>
                  <a:pt x="1068180" y="3443519"/>
                  <a:pt x="1068180" y="3443519"/>
                  <a:pt x="1068180" y="3443519"/>
                </a:cubicBezTo>
                <a:lnTo>
                  <a:pt x="1068180" y="3443519"/>
                </a:lnTo>
                <a:cubicBezTo>
                  <a:pt x="1068180" y="3443519"/>
                  <a:pt x="1068180" y="3443519"/>
                  <a:pt x="1068180" y="3443519"/>
                </a:cubicBezTo>
                <a:cubicBezTo>
                  <a:pt x="958346" y="3443519"/>
                  <a:pt x="869294" y="3354466"/>
                  <a:pt x="869294" y="3244633"/>
                </a:cubicBezTo>
                <a:cubicBezTo>
                  <a:pt x="869294" y="3244633"/>
                  <a:pt x="869294" y="3244633"/>
                  <a:pt x="869294" y="3244633"/>
                </a:cubicBezTo>
                <a:lnTo>
                  <a:pt x="869294" y="3244633"/>
                </a:lnTo>
                <a:cubicBezTo>
                  <a:pt x="869294" y="3244633"/>
                  <a:pt x="869294" y="3244633"/>
                  <a:pt x="869294" y="3244633"/>
                </a:cubicBezTo>
                <a:cubicBezTo>
                  <a:pt x="869294" y="3134799"/>
                  <a:pt x="958346" y="3045747"/>
                  <a:pt x="1068180" y="3045747"/>
                </a:cubicBezTo>
                <a:cubicBezTo>
                  <a:pt x="1068180" y="3045747"/>
                  <a:pt x="1068180" y="3045747"/>
                  <a:pt x="1068180" y="3045747"/>
                </a:cubicBezTo>
                <a:lnTo>
                  <a:pt x="1068180" y="3045747"/>
                </a:lnTo>
                <a:close/>
              </a:path>
            </a:pathLst>
          </a:custGeom>
          <a:solidFill>
            <a:schemeClr val="bg1"/>
          </a:solidFill>
          <a:ln w="5640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325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17799501" y="39347000"/>
            <a:ext cx="51909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3600" dirty="0" smtClean="0">
                <a:solidFill>
                  <a:schemeClr val="bg1"/>
                </a:solidFill>
              </a:rPr>
              <a:t>QR-Code Scannen </a:t>
            </a:r>
            <a:br>
              <a:rPr lang="de-DE" sz="3600" dirty="0" smtClean="0">
                <a:solidFill>
                  <a:schemeClr val="bg1"/>
                </a:solidFill>
              </a:rPr>
            </a:br>
            <a:r>
              <a:rPr lang="de-DE" sz="3600" dirty="0" smtClean="0">
                <a:solidFill>
                  <a:schemeClr val="bg1"/>
                </a:solidFill>
              </a:rPr>
              <a:t>und zusätzliche Infos herunterladen</a:t>
            </a:r>
            <a:endParaRPr lang="de-DE" sz="3600" dirty="0">
              <a:solidFill>
                <a:schemeClr val="bg1"/>
              </a:solidFill>
            </a:endParaRPr>
          </a:p>
        </p:txBody>
      </p:sp>
      <p:cxnSp>
        <p:nvCxnSpPr>
          <p:cNvPr id="21" name="Gerade Verbindung mit Pfeil 20"/>
          <p:cNvCxnSpPr/>
          <p:nvPr/>
        </p:nvCxnSpPr>
        <p:spPr>
          <a:xfrm>
            <a:off x="25182814" y="40227312"/>
            <a:ext cx="828000" cy="0"/>
          </a:xfrm>
          <a:prstGeom prst="straightConnector1">
            <a:avLst/>
          </a:prstGeom>
          <a:ln w="1270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/>
          <p:cNvSpPr txBox="1"/>
          <p:nvPr/>
        </p:nvSpPr>
        <p:spPr>
          <a:xfrm>
            <a:off x="-4762" y="10720240"/>
            <a:ext cx="21983128" cy="1938992"/>
          </a:xfrm>
          <a:prstGeom prst="rect">
            <a:avLst/>
          </a:prstGeom>
          <a:solidFill>
            <a:schemeClr val="bg1"/>
          </a:solidFill>
        </p:spPr>
        <p:txBody>
          <a:bodyPr wrap="square" lIns="360000" rIns="360000" rtlCol="0">
            <a:spAutoFit/>
          </a:bodyPr>
          <a:lstStyle/>
          <a:p>
            <a:r>
              <a:rPr lang="de-DE" sz="6000" b="1" dirty="0" smtClean="0">
                <a:solidFill>
                  <a:schemeClr val="tx1">
                    <a:lumMod val="50000"/>
                  </a:schemeClr>
                </a:solidFill>
              </a:rPr>
              <a:t>Der Titel steht hier;</a:t>
            </a:r>
          </a:p>
          <a:p>
            <a:r>
              <a:rPr lang="de-DE" sz="6000" b="1" dirty="0" smtClean="0">
                <a:solidFill>
                  <a:schemeClr val="tx1">
                    <a:lumMod val="50000"/>
                  </a:schemeClr>
                </a:solidFill>
              </a:rPr>
              <a:t>Gerne klein, wenn Sie Platz benötigen</a:t>
            </a:r>
            <a:endParaRPr lang="de-DE" sz="60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-4763" y="12728095"/>
            <a:ext cx="21983129" cy="1015663"/>
          </a:xfrm>
          <a:prstGeom prst="rect">
            <a:avLst/>
          </a:prstGeom>
          <a:solidFill>
            <a:schemeClr val="bg1"/>
          </a:solidFill>
        </p:spPr>
        <p:txBody>
          <a:bodyPr wrap="square" lIns="360000" rtlCol="0">
            <a:spAutoFit/>
          </a:bodyPr>
          <a:lstStyle/>
          <a:p>
            <a:r>
              <a:rPr lang="de-DE" sz="6000" i="1" dirty="0" smtClean="0">
                <a:solidFill>
                  <a:schemeClr val="tx1">
                    <a:lumMod val="50000"/>
                  </a:schemeClr>
                </a:solidFill>
              </a:rPr>
              <a:t>Autorinnen und Autoren</a:t>
            </a:r>
            <a:endParaRPr lang="de-DE" sz="6000" i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-14461" y="15516662"/>
            <a:ext cx="4626627" cy="1015663"/>
          </a:xfrm>
          <a:prstGeom prst="rect">
            <a:avLst/>
          </a:prstGeom>
          <a:solidFill>
            <a:schemeClr val="bg1"/>
          </a:solidFill>
        </p:spPr>
        <p:txBody>
          <a:bodyPr wrap="square" lIns="360000" rtlCol="0">
            <a:spAutoFit/>
          </a:bodyPr>
          <a:lstStyle/>
          <a:p>
            <a:r>
              <a:rPr lang="de-DE" sz="6000" b="1" dirty="0" smtClean="0">
                <a:solidFill>
                  <a:schemeClr val="tx1">
                    <a:lumMod val="50000"/>
                  </a:schemeClr>
                </a:solidFill>
              </a:rPr>
              <a:t>Hintergrund</a:t>
            </a:r>
            <a:endParaRPr lang="de-DE" sz="60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3" name="Textfeld 22"/>
          <p:cNvSpPr txBox="1"/>
          <p:nvPr/>
        </p:nvSpPr>
        <p:spPr>
          <a:xfrm>
            <a:off x="16361" y="20708789"/>
            <a:ext cx="3932403" cy="1015663"/>
          </a:xfrm>
          <a:prstGeom prst="rect">
            <a:avLst/>
          </a:prstGeom>
          <a:solidFill>
            <a:schemeClr val="bg1"/>
          </a:solidFill>
        </p:spPr>
        <p:txBody>
          <a:bodyPr wrap="square" lIns="360000" rtlCol="0">
            <a:spAutoFit/>
          </a:bodyPr>
          <a:lstStyle/>
          <a:p>
            <a:r>
              <a:rPr lang="de-DE" sz="6000" b="1" dirty="0" smtClean="0">
                <a:solidFill>
                  <a:schemeClr val="tx1">
                    <a:lumMod val="50000"/>
                  </a:schemeClr>
                </a:solidFill>
              </a:rPr>
              <a:t>Methoden</a:t>
            </a:r>
            <a:endParaRPr lang="de-DE" sz="60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5" name="Textfeld 24"/>
          <p:cNvSpPr txBox="1"/>
          <p:nvPr/>
        </p:nvSpPr>
        <p:spPr>
          <a:xfrm>
            <a:off x="11735115" y="15516662"/>
            <a:ext cx="4626627" cy="1015663"/>
          </a:xfrm>
          <a:prstGeom prst="rect">
            <a:avLst/>
          </a:prstGeom>
          <a:solidFill>
            <a:schemeClr val="bg1"/>
          </a:solidFill>
        </p:spPr>
        <p:txBody>
          <a:bodyPr wrap="square" lIns="360000" rtlCol="0">
            <a:spAutoFit/>
          </a:bodyPr>
          <a:lstStyle/>
          <a:p>
            <a:r>
              <a:rPr lang="de-DE" sz="6000" b="1" dirty="0" smtClean="0">
                <a:solidFill>
                  <a:schemeClr val="tx1">
                    <a:lumMod val="50000"/>
                  </a:schemeClr>
                </a:solidFill>
              </a:rPr>
              <a:t>Ergebnisse</a:t>
            </a:r>
            <a:endParaRPr lang="de-DE" sz="60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6" name="Textfeld 25"/>
          <p:cNvSpPr txBox="1"/>
          <p:nvPr/>
        </p:nvSpPr>
        <p:spPr>
          <a:xfrm>
            <a:off x="87934" y="26514141"/>
            <a:ext cx="4626627" cy="1015663"/>
          </a:xfrm>
          <a:prstGeom prst="rect">
            <a:avLst/>
          </a:prstGeom>
          <a:solidFill>
            <a:schemeClr val="bg1"/>
          </a:solidFill>
        </p:spPr>
        <p:txBody>
          <a:bodyPr wrap="square" lIns="360000" rtlCol="0" anchor="b">
            <a:spAutoFit/>
          </a:bodyPr>
          <a:lstStyle/>
          <a:p>
            <a:r>
              <a:rPr lang="de-DE" sz="6000" b="1" dirty="0" smtClean="0">
                <a:solidFill>
                  <a:schemeClr val="tx1">
                    <a:lumMod val="50000"/>
                  </a:schemeClr>
                </a:solidFill>
              </a:rPr>
              <a:t>Diskussion</a:t>
            </a:r>
            <a:endParaRPr lang="de-DE" sz="60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7" name="Textfeld 26"/>
          <p:cNvSpPr txBox="1"/>
          <p:nvPr/>
        </p:nvSpPr>
        <p:spPr>
          <a:xfrm>
            <a:off x="22500805" y="10720240"/>
            <a:ext cx="7344816" cy="1938992"/>
          </a:xfrm>
          <a:prstGeom prst="rect">
            <a:avLst/>
          </a:prstGeom>
          <a:solidFill>
            <a:schemeClr val="bg1"/>
          </a:solidFill>
        </p:spPr>
        <p:txBody>
          <a:bodyPr wrap="square" lIns="360000" rtlCol="0">
            <a:spAutoFit/>
          </a:bodyPr>
          <a:lstStyle/>
          <a:p>
            <a:r>
              <a:rPr lang="de-DE" sz="6000" b="1" dirty="0" smtClean="0">
                <a:solidFill>
                  <a:schemeClr val="tx1">
                    <a:lumMod val="50000"/>
                  </a:schemeClr>
                </a:solidFill>
              </a:rPr>
              <a:t>Zusätzliche Tabellen &amp; Abbildungen</a:t>
            </a:r>
            <a:endParaRPr lang="de-DE" sz="6000" b="1" dirty="0">
              <a:solidFill>
                <a:schemeClr val="tx1">
                  <a:lumMod val="50000"/>
                </a:schemeClr>
              </a:solidFill>
            </a:endParaRPr>
          </a:p>
        </p:txBody>
      </p:sp>
      <p:cxnSp>
        <p:nvCxnSpPr>
          <p:cNvPr id="12" name="Gerader Verbinder 11"/>
          <p:cNvCxnSpPr/>
          <p:nvPr/>
        </p:nvCxnSpPr>
        <p:spPr>
          <a:xfrm>
            <a:off x="21978366" y="9403533"/>
            <a:ext cx="0" cy="27867096"/>
          </a:xfrm>
          <a:prstGeom prst="line">
            <a:avLst/>
          </a:prstGeom>
          <a:ln w="127000">
            <a:solidFill>
              <a:srgbClr val="881A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feld 42"/>
          <p:cNvSpPr txBox="1"/>
          <p:nvPr/>
        </p:nvSpPr>
        <p:spPr>
          <a:xfrm>
            <a:off x="-36223" y="16974235"/>
            <a:ext cx="10800000" cy="3785652"/>
          </a:xfrm>
          <a:prstGeom prst="rect">
            <a:avLst/>
          </a:prstGeom>
          <a:noFill/>
        </p:spPr>
        <p:txBody>
          <a:bodyPr wrap="square" lIns="360000" rtlCol="0">
            <a:spAutoFit/>
          </a:bodyPr>
          <a:lstStyle/>
          <a:p>
            <a:r>
              <a:rPr lang="de-DE" sz="6000" dirty="0" smtClean="0">
                <a:solidFill>
                  <a:schemeClr val="accent1">
                    <a:lumMod val="50000"/>
                  </a:schemeClr>
                </a:solidFill>
              </a:rPr>
              <a:t>Beschreiben Sie hier knapp den 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de-DE" sz="6000" dirty="0" smtClean="0">
                <a:solidFill>
                  <a:schemeClr val="accent1">
                    <a:lumMod val="50000"/>
                  </a:schemeClr>
                </a:solidFill>
              </a:rPr>
              <a:t>Hintergrund bzw. den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de-DE" sz="6000" dirty="0">
                <a:solidFill>
                  <a:schemeClr val="accent1">
                    <a:lumMod val="50000"/>
                  </a:schemeClr>
                </a:solidFill>
              </a:rPr>
              <a:t>theoretischen </a:t>
            </a:r>
            <a:r>
              <a:rPr lang="de-DE" sz="6000" dirty="0" smtClean="0">
                <a:solidFill>
                  <a:schemeClr val="accent1">
                    <a:lumMod val="50000"/>
                  </a:schemeClr>
                </a:solidFill>
              </a:rPr>
              <a:t>Rahmen</a:t>
            </a:r>
          </a:p>
          <a:p>
            <a:endParaRPr lang="de-DE" sz="6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4" name="Textfeld 43"/>
          <p:cNvSpPr txBox="1"/>
          <p:nvPr/>
        </p:nvSpPr>
        <p:spPr>
          <a:xfrm>
            <a:off x="171072" y="22126007"/>
            <a:ext cx="10800000" cy="4708981"/>
          </a:xfrm>
          <a:prstGeom prst="rect">
            <a:avLst/>
          </a:prstGeom>
          <a:noFill/>
        </p:spPr>
        <p:txBody>
          <a:bodyPr wrap="square" lIns="360000" rtlCol="0">
            <a:spAutoFit/>
          </a:bodyPr>
          <a:lstStyle/>
          <a:p>
            <a:r>
              <a:rPr lang="de-DE" sz="6000" dirty="0" smtClean="0">
                <a:solidFill>
                  <a:schemeClr val="accent1">
                    <a:lumMod val="50000"/>
                  </a:schemeClr>
                </a:solidFill>
              </a:rPr>
              <a:t>Beschreiben Sie hier bspw.</a:t>
            </a:r>
          </a:p>
          <a:p>
            <a:pPr marL="857250" indent="-857250">
              <a:buFont typeface="Symbol" panose="05050102010706020507" pitchFamily="18" charset="2"/>
              <a:buChar char="-"/>
            </a:pPr>
            <a:r>
              <a:rPr lang="de-DE" sz="6000" dirty="0" smtClean="0">
                <a:solidFill>
                  <a:schemeClr val="accent1">
                    <a:lumMod val="50000"/>
                  </a:schemeClr>
                </a:solidFill>
              </a:rPr>
              <a:t>die Datenerhebung</a:t>
            </a:r>
          </a:p>
          <a:p>
            <a:pPr marL="857250" indent="-857250">
              <a:buFont typeface="Symbol" panose="05050102010706020507" pitchFamily="18" charset="2"/>
              <a:buChar char="-"/>
            </a:pPr>
            <a:r>
              <a:rPr lang="de-DE" sz="6000" dirty="0" smtClean="0">
                <a:solidFill>
                  <a:schemeClr val="accent1">
                    <a:lumMod val="50000"/>
                  </a:schemeClr>
                </a:solidFill>
              </a:rPr>
              <a:t>den Stichprobenumfang</a:t>
            </a:r>
          </a:p>
          <a:p>
            <a:pPr marL="857250" indent="-857250">
              <a:buFont typeface="Symbol" panose="05050102010706020507" pitchFamily="18" charset="2"/>
              <a:buChar char="-"/>
            </a:pPr>
            <a:r>
              <a:rPr lang="de-DE" sz="6000" dirty="0" smtClean="0">
                <a:solidFill>
                  <a:schemeClr val="accent1">
                    <a:lumMod val="50000"/>
                  </a:schemeClr>
                </a:solidFill>
              </a:rPr>
              <a:t>die Datenauswertung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endParaRPr lang="de-DE" sz="6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6" name="Textfeld 45"/>
          <p:cNvSpPr txBox="1"/>
          <p:nvPr/>
        </p:nvSpPr>
        <p:spPr>
          <a:xfrm>
            <a:off x="87934" y="28239136"/>
            <a:ext cx="10800000" cy="7478970"/>
          </a:xfrm>
          <a:prstGeom prst="rect">
            <a:avLst/>
          </a:prstGeom>
          <a:noFill/>
        </p:spPr>
        <p:txBody>
          <a:bodyPr wrap="square" lIns="360000" rtlCol="0">
            <a:spAutoFit/>
          </a:bodyPr>
          <a:lstStyle/>
          <a:p>
            <a:r>
              <a:rPr lang="de-DE" sz="6000" dirty="0" smtClean="0">
                <a:solidFill>
                  <a:schemeClr val="accent1">
                    <a:lumMod val="50000"/>
                  </a:schemeClr>
                </a:solidFill>
              </a:rPr>
              <a:t>Diskutieren Sie hier bspw.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de-DE" sz="6000" dirty="0" smtClean="0">
                <a:solidFill>
                  <a:schemeClr val="accent1">
                    <a:lumMod val="50000"/>
                  </a:schemeClr>
                </a:solidFill>
              </a:rPr>
              <a:t>wie die Ergebnisse zu</a:t>
            </a:r>
            <a:br>
              <a:rPr lang="de-DE" sz="60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de-DE" sz="6000" dirty="0" smtClean="0">
                <a:solidFill>
                  <a:schemeClr val="accent1">
                    <a:lumMod val="50000"/>
                  </a:schemeClr>
                </a:solidFill>
              </a:rPr>
              <a:t>interpretieren sind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de-DE" sz="6000" dirty="0" smtClean="0">
                <a:solidFill>
                  <a:schemeClr val="accent1">
                    <a:lumMod val="50000"/>
                  </a:schemeClr>
                </a:solidFill>
              </a:rPr>
              <a:t>den theoretischen bzw.</a:t>
            </a:r>
            <a:br>
              <a:rPr lang="de-DE" sz="60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de-DE" sz="6000" dirty="0" smtClean="0">
                <a:solidFill>
                  <a:schemeClr val="accent1">
                    <a:lumMod val="50000"/>
                  </a:schemeClr>
                </a:solidFill>
              </a:rPr>
              <a:t>praktischen Nutzen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de-DE" sz="6000" dirty="0" smtClean="0">
                <a:solidFill>
                  <a:schemeClr val="accent1">
                    <a:lumMod val="50000"/>
                  </a:schemeClr>
                </a:solidFill>
              </a:rPr>
              <a:t>Offen gebliebene Fragen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de-DE" sz="6000" dirty="0" smtClean="0">
                <a:solidFill>
                  <a:schemeClr val="accent1">
                    <a:lumMod val="50000"/>
                  </a:schemeClr>
                </a:solidFill>
              </a:rPr>
              <a:t>etwaige Limitationen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endParaRPr lang="de-DE" sz="6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9" name="Textfeld 48"/>
          <p:cNvSpPr txBox="1"/>
          <p:nvPr/>
        </p:nvSpPr>
        <p:spPr>
          <a:xfrm>
            <a:off x="11735116" y="22743011"/>
            <a:ext cx="10035956" cy="2862322"/>
          </a:xfrm>
          <a:prstGeom prst="rect">
            <a:avLst/>
          </a:prstGeom>
          <a:noFill/>
        </p:spPr>
        <p:txBody>
          <a:bodyPr wrap="square" lIns="360000" rtlCol="0">
            <a:spAutoFit/>
          </a:bodyPr>
          <a:lstStyle/>
          <a:p>
            <a:r>
              <a:rPr lang="de-DE" sz="6000" dirty="0" smtClean="0">
                <a:solidFill>
                  <a:schemeClr val="accent1">
                    <a:lumMod val="50000"/>
                  </a:schemeClr>
                </a:solidFill>
              </a:rPr>
              <a:t>Fügen Sie hier Ihre zentralen Ergebnisse mit Abbildungen, Grafiken, Tabellen ein.</a:t>
            </a:r>
            <a:endParaRPr lang="de-DE" sz="6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0" name="Textfeld 49"/>
          <p:cNvSpPr txBox="1"/>
          <p:nvPr/>
        </p:nvSpPr>
        <p:spPr>
          <a:xfrm>
            <a:off x="22303164" y="14301272"/>
            <a:ext cx="7740098" cy="6555641"/>
          </a:xfrm>
          <a:prstGeom prst="rect">
            <a:avLst/>
          </a:prstGeom>
          <a:noFill/>
        </p:spPr>
        <p:txBody>
          <a:bodyPr wrap="square" lIns="360000" rtlCol="0">
            <a:spAutoFit/>
          </a:bodyPr>
          <a:lstStyle/>
          <a:p>
            <a:pPr defTabSz="914400">
              <a:spcBef>
                <a:spcPct val="20000"/>
              </a:spcBef>
            </a:pPr>
            <a:r>
              <a:rPr lang="de-DE" sz="6000" dirty="0">
                <a:solidFill>
                  <a:schemeClr val="accent3">
                    <a:lumMod val="50000"/>
                  </a:schemeClr>
                </a:solidFill>
              </a:rPr>
              <a:t>Ergänzen Sie hier alle weiteren Tabellen, Abbildungen und Daten, auf die Sie </a:t>
            </a:r>
            <a:br>
              <a:rPr lang="de-DE" sz="60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de-DE" sz="6000" dirty="0">
                <a:solidFill>
                  <a:schemeClr val="accent3">
                    <a:lumMod val="50000"/>
                  </a:schemeClr>
                </a:solidFill>
              </a:rPr>
              <a:t>bei Fragen Ihrer Zuhörenden verweisen können.</a:t>
            </a:r>
          </a:p>
        </p:txBody>
      </p:sp>
      <p:sp>
        <p:nvSpPr>
          <p:cNvPr id="51" name="Textfeld 50"/>
          <p:cNvSpPr txBox="1"/>
          <p:nvPr/>
        </p:nvSpPr>
        <p:spPr>
          <a:xfrm>
            <a:off x="26478958" y="38809969"/>
            <a:ext cx="2880000" cy="2880000"/>
          </a:xfrm>
          <a:prstGeom prst="rect">
            <a:avLst/>
          </a:prstGeom>
          <a:solidFill>
            <a:schemeClr val="bg1"/>
          </a:solidFill>
        </p:spPr>
        <p:txBody>
          <a:bodyPr wrap="square" lIns="90000" rtlCol="0" anchor="ctr">
            <a:spAutoFit/>
          </a:bodyPr>
          <a:lstStyle/>
          <a:p>
            <a:pPr algn="ctr"/>
            <a:r>
              <a:rPr lang="de-DE" sz="3600" dirty="0" smtClean="0">
                <a:solidFill>
                  <a:schemeClr val="accent1">
                    <a:lumMod val="50000"/>
                  </a:schemeClr>
                </a:solidFill>
              </a:rPr>
              <a:t>Verlinken Sie hier weitere Materialien per QR-Code</a:t>
            </a:r>
            <a:endParaRPr lang="de-DE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2" name="Textfeld 51"/>
          <p:cNvSpPr txBox="1"/>
          <p:nvPr/>
        </p:nvSpPr>
        <p:spPr>
          <a:xfrm>
            <a:off x="542562" y="38784163"/>
            <a:ext cx="2880000" cy="2880000"/>
          </a:xfrm>
          <a:prstGeom prst="rect">
            <a:avLst/>
          </a:prstGeom>
          <a:solidFill>
            <a:schemeClr val="bg1"/>
          </a:solidFill>
        </p:spPr>
        <p:txBody>
          <a:bodyPr wrap="square" lIns="90000" rtlCol="0" anchor="ctr">
            <a:spAutoFit/>
          </a:bodyPr>
          <a:lstStyle/>
          <a:p>
            <a:pPr algn="ctr"/>
            <a:r>
              <a:rPr lang="de-DE" sz="3600" dirty="0" smtClean="0">
                <a:solidFill>
                  <a:schemeClr val="accent1">
                    <a:lumMod val="50000"/>
                  </a:schemeClr>
                </a:solidFill>
              </a:rPr>
              <a:t>Fügen Sie </a:t>
            </a:r>
            <a:br>
              <a:rPr lang="de-DE" sz="36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de-DE" sz="3600" dirty="0" smtClean="0">
                <a:solidFill>
                  <a:schemeClr val="accent1">
                    <a:lumMod val="50000"/>
                  </a:schemeClr>
                </a:solidFill>
              </a:rPr>
              <a:t>hier Ihr </a:t>
            </a:r>
            <a:br>
              <a:rPr lang="de-DE" sz="36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de-DE" sz="3600" dirty="0" smtClean="0">
                <a:solidFill>
                  <a:schemeClr val="accent1">
                    <a:lumMod val="50000"/>
                  </a:schemeClr>
                </a:solidFill>
              </a:rPr>
              <a:t>Logo ein</a:t>
            </a:r>
            <a:endParaRPr lang="de-DE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4" name="Grafik 53"/>
          <p:cNvPicPr>
            <a:picLocks noChangeAspect="1"/>
          </p:cNvPicPr>
          <p:nvPr/>
        </p:nvPicPr>
        <p:blipFill rotWithShape="1">
          <a:blip r:embed="rId3"/>
          <a:srcRect l="3900" t="43824" r="45394" b="27840"/>
          <a:stretch/>
        </p:blipFill>
        <p:spPr>
          <a:xfrm>
            <a:off x="13681520" y="30051467"/>
            <a:ext cx="5965424" cy="5779002"/>
          </a:xfrm>
          <a:prstGeom prst="rect">
            <a:avLst/>
          </a:prstGeom>
        </p:spPr>
      </p:pic>
      <p:pic>
        <p:nvPicPr>
          <p:cNvPr id="55" name="Grafik 54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-50000"/>
                    </a14:imgEffect>
                  </a14:imgLayer>
                </a14:imgProps>
              </a:ext>
            </a:extLst>
          </a:blip>
          <a:srcRect l="4352" t="80609" r="24344" b="6643"/>
          <a:stretch/>
        </p:blipFill>
        <p:spPr>
          <a:xfrm>
            <a:off x="10305265" y="26181397"/>
            <a:ext cx="11385069" cy="3528392"/>
          </a:xfrm>
          <a:prstGeom prst="rect">
            <a:avLst/>
          </a:prstGeom>
        </p:spPr>
      </p:pic>
      <p:sp>
        <p:nvSpPr>
          <p:cNvPr id="56" name="Textfeld 55"/>
          <p:cNvSpPr txBox="1"/>
          <p:nvPr/>
        </p:nvSpPr>
        <p:spPr>
          <a:xfrm>
            <a:off x="22303164" y="24820925"/>
            <a:ext cx="7740098" cy="4708981"/>
          </a:xfrm>
          <a:prstGeom prst="rect">
            <a:avLst/>
          </a:prstGeom>
          <a:noFill/>
          <a:ln>
            <a:solidFill>
              <a:srgbClr val="881A1F"/>
            </a:solidFill>
          </a:ln>
        </p:spPr>
        <p:txBody>
          <a:bodyPr wrap="square" lIns="360000" rtlCol="0">
            <a:spAutoFit/>
          </a:bodyPr>
          <a:lstStyle/>
          <a:p>
            <a:pPr defTabSz="914400">
              <a:spcBef>
                <a:spcPct val="20000"/>
              </a:spcBef>
            </a:pPr>
            <a:r>
              <a:rPr lang="de-DE" sz="6000" dirty="0" smtClean="0">
                <a:solidFill>
                  <a:srgbClr val="881A1F"/>
                </a:solidFill>
              </a:rPr>
              <a:t>Diese Vorlage ist ein </a:t>
            </a:r>
            <a:r>
              <a:rPr lang="de-DE" sz="6000" i="1" dirty="0" smtClean="0">
                <a:solidFill>
                  <a:srgbClr val="881A1F"/>
                </a:solidFill>
              </a:rPr>
              <a:t>Vorschlag</a:t>
            </a:r>
            <a:r>
              <a:rPr lang="de-DE" sz="6000" dirty="0" smtClean="0">
                <a:solidFill>
                  <a:srgbClr val="881A1F"/>
                </a:solidFill>
              </a:rPr>
              <a:t>: </a:t>
            </a:r>
            <a:r>
              <a:rPr lang="de-DE" sz="6000" dirty="0" smtClean="0">
                <a:solidFill>
                  <a:srgbClr val="881A1F"/>
                </a:solidFill>
              </a:rPr>
              <a:t/>
            </a:r>
            <a:br>
              <a:rPr lang="de-DE" sz="6000" dirty="0" smtClean="0">
                <a:solidFill>
                  <a:srgbClr val="881A1F"/>
                </a:solidFill>
              </a:rPr>
            </a:br>
            <a:r>
              <a:rPr lang="de-DE" sz="6000" dirty="0" smtClean="0">
                <a:solidFill>
                  <a:srgbClr val="881A1F"/>
                </a:solidFill>
              </a:rPr>
              <a:t>Gerne in Farbe an das CD Ihrer Einrichtung anpassen.</a:t>
            </a:r>
            <a:endParaRPr lang="de-DE" sz="6000" dirty="0">
              <a:solidFill>
                <a:srgbClr val="881A1F"/>
              </a:solidFill>
            </a:endParaRPr>
          </a:p>
        </p:txBody>
      </p:sp>
      <p:pic>
        <p:nvPicPr>
          <p:cNvPr id="28" name="Grafik 2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76116" y="1106476"/>
            <a:ext cx="3167344" cy="1440000"/>
          </a:xfrm>
          <a:prstGeom prst="rect">
            <a:avLst/>
          </a:prstGeom>
        </p:spPr>
      </p:pic>
      <p:sp>
        <p:nvSpPr>
          <p:cNvPr id="29" name="Textfeld 28"/>
          <p:cNvSpPr txBox="1"/>
          <p:nvPr/>
        </p:nvSpPr>
        <p:spPr>
          <a:xfrm>
            <a:off x="4029512" y="40576655"/>
            <a:ext cx="142291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>
                <a:solidFill>
                  <a:schemeClr val="bg1"/>
                </a:solidFill>
              </a:rPr>
              <a:t>COI: Alle </a:t>
            </a:r>
            <a:r>
              <a:rPr lang="de-DE" sz="3600" dirty="0" err="1" smtClean="0">
                <a:solidFill>
                  <a:schemeClr val="bg1"/>
                </a:solidFill>
              </a:rPr>
              <a:t>AutorInnen</a:t>
            </a:r>
            <a:r>
              <a:rPr lang="de-DE" sz="3600" dirty="0" smtClean="0">
                <a:solidFill>
                  <a:schemeClr val="bg1"/>
                </a:solidFill>
              </a:rPr>
              <a:t> </a:t>
            </a:r>
            <a:r>
              <a:rPr lang="de-DE" sz="3600" dirty="0">
                <a:solidFill>
                  <a:schemeClr val="bg1"/>
                </a:solidFill>
              </a:rPr>
              <a:t>bestätigen, dass keinerlei Interessenskonflikt vorliegt</a:t>
            </a:r>
            <a:r>
              <a:rPr lang="de-DE" sz="3600" dirty="0" smtClean="0">
                <a:solidFill>
                  <a:schemeClr val="bg1"/>
                </a:solidFill>
              </a:rPr>
              <a:t>.</a:t>
            </a:r>
            <a:br>
              <a:rPr lang="de-DE" sz="3600" dirty="0" smtClean="0">
                <a:solidFill>
                  <a:schemeClr val="bg1"/>
                </a:solidFill>
              </a:rPr>
            </a:br>
            <a:r>
              <a:rPr lang="de-DE" sz="3600" dirty="0" smtClean="0">
                <a:solidFill>
                  <a:schemeClr val="bg1"/>
                </a:solidFill>
              </a:rPr>
              <a:t>Oder: Folgende </a:t>
            </a:r>
            <a:r>
              <a:rPr lang="de-DE" sz="3600" dirty="0" err="1" smtClean="0">
                <a:solidFill>
                  <a:schemeClr val="bg1"/>
                </a:solidFill>
              </a:rPr>
              <a:t>AutorInnen</a:t>
            </a:r>
            <a:r>
              <a:rPr lang="de-DE" sz="3600" dirty="0" smtClean="0">
                <a:solidFill>
                  <a:schemeClr val="bg1"/>
                </a:solidFill>
              </a:rPr>
              <a:t> geben Interessenskonflikte an.</a:t>
            </a:r>
            <a:endParaRPr lang="de-DE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16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GAUM 2018 Vorlage ppt">
  <a:themeElements>
    <a:clrScheme name="DGAUM">
      <a:dk1>
        <a:srgbClr val="535353"/>
      </a:dk1>
      <a:lt1>
        <a:sysClr val="window" lastClr="FFFFFF"/>
      </a:lt1>
      <a:dk2>
        <a:srgbClr val="000000"/>
      </a:dk2>
      <a:lt2>
        <a:srgbClr val="EEECE1"/>
      </a:lt2>
      <a:accent1>
        <a:srgbClr val="ADB9C6"/>
      </a:accent1>
      <a:accent2>
        <a:srgbClr val="893803"/>
      </a:accent2>
      <a:accent3>
        <a:srgbClr val="476C81"/>
      </a:accent3>
      <a:accent4>
        <a:srgbClr val="C8D4E1"/>
      </a:accent4>
      <a:accent5>
        <a:srgbClr val="E2E9F1"/>
      </a:accent5>
      <a:accent6>
        <a:srgbClr val="938953"/>
      </a:accent6>
      <a:hlink>
        <a:srgbClr val="537C94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Dactylos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116</Words>
  <Application>Microsoft Office PowerPoint</Application>
  <PresentationFormat>Benutzerdefiniert</PresentationFormat>
  <Paragraphs>28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Aharoni</vt:lpstr>
      <vt:lpstr>Arial</vt:lpstr>
      <vt:lpstr>Calibri</vt:lpstr>
      <vt:lpstr>Symbol</vt:lpstr>
      <vt:lpstr>DGAUM 2018 Vorlage ppt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</dc:title>
  <dc:creator>gsdgaum</dc:creator>
  <cp:lastModifiedBy>Lang, Jessica</cp:lastModifiedBy>
  <cp:revision>122</cp:revision>
  <cp:lastPrinted>2019-05-03T12:00:06Z</cp:lastPrinted>
  <dcterms:created xsi:type="dcterms:W3CDTF">2018-09-05T08:25:24Z</dcterms:created>
  <dcterms:modified xsi:type="dcterms:W3CDTF">2021-06-24T12:53:32Z</dcterms:modified>
</cp:coreProperties>
</file>